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580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096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167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786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882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342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94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30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929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9491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890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0940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697" r:id="rId6"/>
    <p:sldLayoutId id="2147483702" r:id="rId7"/>
    <p:sldLayoutId id="2147483698" r:id="rId8"/>
    <p:sldLayoutId id="2147483699" r:id="rId9"/>
    <p:sldLayoutId id="2147483700" r:id="rId10"/>
    <p:sldLayoutId id="214748370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7">
            <a:extLst>
              <a:ext uri="{FF2B5EF4-FFF2-40B4-BE49-F238E27FC236}">
                <a16:creationId xmlns:a16="http://schemas.microsoft.com/office/drawing/2014/main" id="{34461041-8413-4023-ABA7-9E499B0AD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285B5F-6F64-484F-899F-81E4A162DD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7355" y="4374204"/>
            <a:ext cx="9818390" cy="1029308"/>
          </a:xfrm>
        </p:spPr>
        <p:txBody>
          <a:bodyPr>
            <a:normAutofit/>
          </a:bodyPr>
          <a:lstStyle/>
          <a:p>
            <a:r>
              <a:rPr lang="en-IN" sz="6000"/>
              <a:t>Mongodb queryRealtion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EBA4B1-B943-40E3-9420-CCA18E07CC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7355" y="5725244"/>
            <a:ext cx="9872980" cy="435860"/>
          </a:xfrm>
        </p:spPr>
        <p:txBody>
          <a:bodyPr>
            <a:normAutofit/>
          </a:bodyPr>
          <a:lstStyle/>
          <a:p>
            <a:r>
              <a:rPr lang="en-I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                by Deepak </a:t>
            </a:r>
            <a:r>
              <a:rPr lang="en-IN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manohar</a:t>
            </a:r>
            <a:endParaRPr lang="en-I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0E7BF10F-2EDC-42B2-B577-B47BA8DA2B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-1" b="-1"/>
          <a:stretch/>
        </p:blipFill>
        <p:spPr>
          <a:xfrm>
            <a:off x="1181633" y="640080"/>
            <a:ext cx="6228448" cy="3494428"/>
          </a:xfrm>
          <a:prstGeom prst="rect">
            <a:avLst/>
          </a:prstGeom>
        </p:spPr>
      </p:pic>
      <p:cxnSp>
        <p:nvCxnSpPr>
          <p:cNvPr id="25" name="Straight Connector 19">
            <a:extLst>
              <a:ext uri="{FF2B5EF4-FFF2-40B4-BE49-F238E27FC236}">
                <a16:creationId xmlns:a16="http://schemas.microsoft.com/office/drawing/2014/main" id="{F05BCF04-4702-43D0-BE8F-DBF6C2F65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0" y="5569068"/>
            <a:ext cx="96012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1">
            <a:extLst>
              <a:ext uri="{FF2B5EF4-FFF2-40B4-BE49-F238E27FC236}">
                <a16:creationId xmlns:a16="http://schemas.microsoft.com/office/drawing/2014/main" id="{53B4A494-ED20-47DD-A927-05EA273B0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55427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7AE38-60E9-4A46-9B92-0FAAB94AF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Write Concern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88FC99D7-720A-492C-B02F-D6BBF79981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829" y="2108200"/>
            <a:ext cx="8720667" cy="3760788"/>
          </a:xfrm>
        </p:spPr>
      </p:pic>
    </p:spTree>
    <p:extLst>
      <p:ext uri="{BB962C8B-B14F-4D97-AF65-F5344CB8AC3E}">
        <p14:creationId xmlns:p14="http://schemas.microsoft.com/office/powerpoint/2010/main" val="2002444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34AD6-2D65-468A-8F5E-5C9F47E8B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Help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48442F7-C52A-4442-BEC6-0C35BFEE39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6542" y="2108200"/>
            <a:ext cx="7739242" cy="3760788"/>
          </a:xfrm>
        </p:spPr>
      </p:pic>
    </p:spTree>
    <p:extLst>
      <p:ext uri="{BB962C8B-B14F-4D97-AF65-F5344CB8AC3E}">
        <p14:creationId xmlns:p14="http://schemas.microsoft.com/office/powerpoint/2010/main" val="40548817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91343-604E-4C01-99AC-5F4831EF3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92620"/>
            <a:ext cx="10058400" cy="1450757"/>
          </a:xfrm>
        </p:spPr>
        <p:txBody>
          <a:bodyPr>
            <a:normAutofit/>
          </a:bodyPr>
          <a:lstStyle/>
          <a:p>
            <a:r>
              <a:rPr lang="en-IN" sz="3200" dirty="0"/>
              <a:t>Collection help</a:t>
            </a:r>
            <a:br>
              <a:rPr lang="en-IN" sz="3200" dirty="0"/>
            </a:br>
            <a:r>
              <a:rPr lang="en-IN" sz="3200" dirty="0"/>
              <a:t>Database methods</a:t>
            </a:r>
            <a:br>
              <a:rPr lang="en-IN" sz="3200" dirty="0"/>
            </a:br>
            <a:r>
              <a:rPr lang="en-IN" sz="3200" dirty="0"/>
              <a:t>Admin help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571AE-141A-4375-851A-4700E1EDB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dirty="0"/>
              <a:t>Collection help:</a:t>
            </a:r>
          </a:p>
          <a:p>
            <a:pPr marL="0" indent="0">
              <a:buNone/>
            </a:pPr>
            <a:r>
              <a:rPr lang="en-IN" dirty="0" err="1"/>
              <a:t>db.collectionname.help</a:t>
            </a:r>
            <a:r>
              <a:rPr lang="en-IN" dirty="0"/>
              <a:t>();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Database methods:</a:t>
            </a:r>
          </a:p>
          <a:p>
            <a:pPr marL="0" indent="0">
              <a:buNone/>
            </a:pPr>
            <a:r>
              <a:rPr lang="en-IN" dirty="0" err="1"/>
              <a:t>db.help</a:t>
            </a:r>
            <a:r>
              <a:rPr lang="en-IN" dirty="0"/>
              <a:t>();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Admin help:</a:t>
            </a:r>
          </a:p>
          <a:p>
            <a:pPr marL="0" indent="0">
              <a:buNone/>
            </a:pPr>
            <a:r>
              <a:rPr lang="en-IN" dirty="0"/>
              <a:t>Help admin;</a:t>
            </a:r>
          </a:p>
        </p:txBody>
      </p:sp>
    </p:spTree>
    <p:extLst>
      <p:ext uri="{BB962C8B-B14F-4D97-AF65-F5344CB8AC3E}">
        <p14:creationId xmlns:p14="http://schemas.microsoft.com/office/powerpoint/2010/main" val="1152807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A8D7F-56E6-47DC-876B-14F20D56C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Stats() before &amp; after inserting Document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D940D9EC-1ACE-4F31-AB7C-9B58DACD81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48" y="2234809"/>
            <a:ext cx="3988242" cy="3760788"/>
          </a:xfr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3E25BFE1-A009-4048-A068-45118FBD7B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967" y="2234809"/>
            <a:ext cx="6708127" cy="3988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72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6DCF3-5283-483E-9F95-7336CF0BE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Display using variable</a:t>
            </a:r>
            <a:br>
              <a:rPr lang="en-IN" dirty="0"/>
            </a:br>
            <a:r>
              <a:rPr lang="en-IN" dirty="0"/>
              <a:t>To find datatype of variable</a:t>
            </a:r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6876F338-3D2D-4F7C-80B9-ADC0BB047F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2735223"/>
            <a:ext cx="10058400" cy="2506741"/>
          </a:xfrm>
        </p:spPr>
      </p:pic>
    </p:spTree>
    <p:extLst>
      <p:ext uri="{BB962C8B-B14F-4D97-AF65-F5344CB8AC3E}">
        <p14:creationId xmlns:p14="http://schemas.microsoft.com/office/powerpoint/2010/main" val="90753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831BB-98CB-41A3-8D6B-3CAF43B6F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Patient-</a:t>
            </a:r>
            <a:r>
              <a:rPr lang="en-IN" dirty="0" err="1"/>
              <a:t>Pantientsummary</a:t>
            </a:r>
            <a:r>
              <a:rPr lang="en-IN" dirty="0"/>
              <a:t> Relationship </a:t>
            </a:r>
            <a:br>
              <a:rPr lang="en-IN" dirty="0"/>
            </a:br>
            <a:r>
              <a:rPr lang="en-IN" dirty="0"/>
              <a:t>(one - one)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81A78E15-3D30-4ABA-9E7F-30BB8CE62F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233" y="2108200"/>
            <a:ext cx="7405859" cy="3760788"/>
          </a:xfrm>
        </p:spPr>
      </p:pic>
    </p:spTree>
    <p:extLst>
      <p:ext uri="{BB962C8B-B14F-4D97-AF65-F5344CB8AC3E}">
        <p14:creationId xmlns:p14="http://schemas.microsoft.com/office/powerpoint/2010/main" val="3613944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4177F-BF4C-4AA2-9142-A132FF062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Seller-Buyer Relationship </a:t>
            </a:r>
            <a:br>
              <a:rPr lang="en-IN" dirty="0"/>
            </a:br>
            <a:r>
              <a:rPr lang="en-IN" dirty="0"/>
              <a:t>(One - One)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CA990E92-8DE6-45EB-AB3B-6979290C11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929" y="2108200"/>
            <a:ext cx="6906468" cy="3760788"/>
          </a:xfrm>
        </p:spPr>
      </p:pic>
    </p:spTree>
    <p:extLst>
      <p:ext uri="{BB962C8B-B14F-4D97-AF65-F5344CB8AC3E}">
        <p14:creationId xmlns:p14="http://schemas.microsoft.com/office/powerpoint/2010/main" val="3949526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F26E6-0EFE-4C06-B785-8C2D67402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Question – Answer Relationship </a:t>
            </a:r>
            <a:br>
              <a:rPr lang="en-IN" dirty="0"/>
            </a:br>
            <a:r>
              <a:rPr lang="en-IN" dirty="0"/>
              <a:t>(One - Many)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D44D270D-2B80-443B-B502-1B9E423719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0659" y="2108200"/>
            <a:ext cx="6481738" cy="4081470"/>
          </a:xfrm>
        </p:spPr>
      </p:pic>
    </p:spTree>
    <p:extLst>
      <p:ext uri="{BB962C8B-B14F-4D97-AF65-F5344CB8AC3E}">
        <p14:creationId xmlns:p14="http://schemas.microsoft.com/office/powerpoint/2010/main" val="954332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4E0B8-BC91-4622-826F-656A08A0A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City – </a:t>
            </a:r>
            <a:r>
              <a:rPr lang="en-IN" dirty="0" err="1"/>
              <a:t>CrimeRate</a:t>
            </a:r>
            <a:r>
              <a:rPr lang="en-IN" dirty="0"/>
              <a:t> Relationship</a:t>
            </a:r>
            <a:br>
              <a:rPr lang="en-IN" dirty="0"/>
            </a:br>
            <a:r>
              <a:rPr lang="en-IN" dirty="0"/>
              <a:t>(One - Many) 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9B221AD1-F89B-4224-99A7-901205936A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399" y="2108200"/>
            <a:ext cx="8213046" cy="4292600"/>
          </a:xfrm>
        </p:spPr>
      </p:pic>
    </p:spTree>
    <p:extLst>
      <p:ext uri="{BB962C8B-B14F-4D97-AF65-F5344CB8AC3E}">
        <p14:creationId xmlns:p14="http://schemas.microsoft.com/office/powerpoint/2010/main" val="1517065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2D777-C492-4E34-BE39-CDE6BD150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customer – cashier Relationship</a:t>
            </a:r>
            <a:br>
              <a:rPr lang="en-IN" dirty="0"/>
            </a:br>
            <a:r>
              <a:rPr lang="en-IN" dirty="0"/>
              <a:t>(Many - One)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A6AADE09-21DB-4006-BFF0-0855586B52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095" y="1939387"/>
            <a:ext cx="7901649" cy="4463197"/>
          </a:xfrm>
        </p:spPr>
      </p:pic>
    </p:spTree>
    <p:extLst>
      <p:ext uri="{BB962C8B-B14F-4D97-AF65-F5344CB8AC3E}">
        <p14:creationId xmlns:p14="http://schemas.microsoft.com/office/powerpoint/2010/main" val="2962762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113AB-2D20-4AD7-AE73-559F9D6BD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Cashier- (Aggregate)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81C2400E-9F60-4925-B636-8B91B08B11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2134076"/>
            <a:ext cx="10058400" cy="3709035"/>
          </a:xfrm>
        </p:spPr>
      </p:pic>
    </p:spTree>
    <p:extLst>
      <p:ext uri="{BB962C8B-B14F-4D97-AF65-F5344CB8AC3E}">
        <p14:creationId xmlns:p14="http://schemas.microsoft.com/office/powerpoint/2010/main" val="168231261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105</Words>
  <Application>Microsoft Office PowerPoint</Application>
  <PresentationFormat>Widescreen</PresentationFormat>
  <Paragraphs>21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Calibri</vt:lpstr>
      <vt:lpstr>Calibri Light</vt:lpstr>
      <vt:lpstr>RetrospectVTI</vt:lpstr>
      <vt:lpstr>Mongodb queryRealtion</vt:lpstr>
      <vt:lpstr>Stats() before &amp; after inserting Document</vt:lpstr>
      <vt:lpstr>Display using variable To find datatype of variable</vt:lpstr>
      <vt:lpstr>Patient-Pantientsummary Relationship  (one - one)</vt:lpstr>
      <vt:lpstr>Seller-Buyer Relationship  (One - One)</vt:lpstr>
      <vt:lpstr>Question – Answer Relationship  (One - Many)</vt:lpstr>
      <vt:lpstr>City – CrimeRate Relationship (One - Many) </vt:lpstr>
      <vt:lpstr>customer – cashier Relationship (Many - One)</vt:lpstr>
      <vt:lpstr>Cashier- (Aggregate)</vt:lpstr>
      <vt:lpstr>Write Concern</vt:lpstr>
      <vt:lpstr>Help</vt:lpstr>
      <vt:lpstr>Collection help Database methods Admin help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Mongodb queryRealtion</dc:title>
  <dc:creator> </dc:creator>
  <cp:lastModifiedBy> </cp:lastModifiedBy>
  <cp:revision>3</cp:revision>
  <dcterms:created xsi:type="dcterms:W3CDTF">2020-12-11T09:54:43Z</dcterms:created>
  <dcterms:modified xsi:type="dcterms:W3CDTF">2020-12-11T10:17:12Z</dcterms:modified>
</cp:coreProperties>
</file>

<file path=docProps/thumbnail.jpeg>
</file>